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2128837"/>
            <a:ext cx="70866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8352928" cy="613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95512"/>
            <a:ext cx="115633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52650"/>
            <a:ext cx="116395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84984"/>
            <a:ext cx="610552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54358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6825"/>
            <a:ext cx="115347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4033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14450"/>
            <a:ext cx="101631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71700"/>
            <a:ext cx="117157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049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502"/>
            <a:ext cx="116109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402"/>
            <a:ext cx="1171575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0773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594" y="1741707"/>
            <a:ext cx="7704856" cy="510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04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156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35511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0228" y="437306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6228" y="538005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2936" y="5380057"/>
            <a:ext cx="1449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52637"/>
            <a:ext cx="108775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99695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658672" cy="527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590800"/>
            <a:ext cx="98298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632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2024062"/>
            <a:ext cx="98488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04963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147887"/>
            <a:ext cx="100012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24129"/>
            <a:ext cx="7715250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157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1137"/>
            <a:ext cx="116300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43125"/>
            <a:ext cx="116681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9967664" cy="52789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98884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62125"/>
            <a:ext cx="117538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2025-12-02T22:11:33Z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